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04" autoAdjust="0"/>
  </p:normalViewPr>
  <p:slideViewPr>
    <p:cSldViewPr snapToGrid="0">
      <p:cViewPr varScale="1">
        <p:scale>
          <a:sx n="104" d="100"/>
          <a:sy n="104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46" y="-96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499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CCB13-60AB-4CD5-9324-910D4C01901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0CAD5-AAD7-4926-B208-E6DD53E2A5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FEBD1-19B8-45B6-B992-9F80B720DA3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EF9E2-90D7-408D-9AD1-A0109C30EB2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FD17F-4089-4393-AF01-794AE617E6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CC255-08A2-4CA1-B0B7-AD77F2FC1D9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F3118-F442-4D34-97EC-A14DE27957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554F-36B0-42DA-A25D-4FE7D95D9FD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93C1-7904-4A9E-985C-C0DD47A330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7B9C-81C9-494F-A21B-04E610091F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D01E-A645-48D9-9D09-184B2DFAB35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fld id="{FCA81F75-857C-437E-B0B9-97FC08536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18BB3CE6-F88A-4BDA-99C1-D831B0DD2223}"/>
              </a:ext>
            </a:extLst>
          </p:cNvPr>
          <p:cNvSpPr txBox="1">
            <a:spLocks noChangeArrowheads="1"/>
          </p:cNvSpPr>
          <p:nvPr/>
        </p:nvSpPr>
        <p:spPr>
          <a:xfrm>
            <a:off x="125261" y="200416"/>
            <a:ext cx="8843376" cy="64634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18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kern="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</a:t>
            </a:r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1-A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学術集会口頭発表時申告すべきＣＯＩ状態がない時</a:t>
            </a:r>
            <a:endParaRPr lang="en-US" altLang="ja-JP" sz="2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4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8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8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8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8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8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2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演題発表に関連し、発表者らに開示すべき</a:t>
            </a:r>
            <a:endParaRPr lang="en-US" altLang="ja-JP" sz="2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2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2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kern="0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4116B2-A747-41A0-92AC-3CBC005272CF}"/>
              </a:ext>
            </a:extLst>
          </p:cNvPr>
          <p:cNvSpPr txBox="1">
            <a:spLocks noChangeArrowheads="1"/>
          </p:cNvSpPr>
          <p:nvPr/>
        </p:nvSpPr>
        <p:spPr>
          <a:xfrm>
            <a:off x="263047" y="1377862"/>
            <a:ext cx="8617906" cy="20511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ja-JP" altLang="en-US" sz="36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sz="3600" b="1">
                <a:solidFill>
                  <a:srgbClr val="000000"/>
                </a:solidFill>
                <a:latin typeface="Arial" charset="0"/>
                <a:ea typeface="ＭＳ Ｐゴシック" charset="-128"/>
              </a:rPr>
              <a:t>2</a:t>
            </a:r>
            <a:r>
              <a:rPr lang="ja-JP" altLang="en-US" sz="3600" b="1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回</a:t>
            </a:r>
            <a:r>
              <a:rPr lang="ja-JP" altLang="en-US" sz="36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日本腫瘍循環器学会学術集会 </a:t>
            </a:r>
            <a:br>
              <a:rPr lang="ja-JP" altLang="en-US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</a:br>
            <a:r>
              <a:rPr lang="ja-JP" altLang="en-US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lang="en-US" altLang="ja-JP" sz="36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4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000" b="1" i="1" dirty="0">
                <a:solidFill>
                  <a:srgbClr val="000000"/>
                </a:solidFill>
                <a:ea typeface="ＭＳ Ｐゴシック" charset="-128"/>
              </a:rPr>
            </a:br>
            <a:r>
              <a:rPr lang="ja-JP" altLang="en-US" sz="2000" b="1" i="1" dirty="0">
                <a:solidFill>
                  <a:srgbClr val="000000"/>
                </a:solidFill>
                <a:ea typeface="ＭＳ Ｐゴシック" charset="-128"/>
              </a:rPr>
              <a:t>筆頭発表者名：　○○　○○</a:t>
            </a:r>
            <a:endParaRPr lang="en-US" altLang="ja-JP" sz="1800" b="1" kern="0" dirty="0">
              <a:solidFill>
                <a:srgbClr val="FFFF1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131380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8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裕之 宮澤</cp:lastModifiedBy>
  <cp:revision>92</cp:revision>
  <cp:lastPrinted>2018-06-12T10:22:04Z</cp:lastPrinted>
  <dcterms:created xsi:type="dcterms:W3CDTF">2000-09-04T17:39:07Z</dcterms:created>
  <dcterms:modified xsi:type="dcterms:W3CDTF">2018-12-12T06:02:13Z</dcterms:modified>
</cp:coreProperties>
</file>