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104" d="100"/>
          <a:sy n="104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122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3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FF6158D-21A7-402B-8688-F3301BB039B4}"/>
              </a:ext>
            </a:extLst>
          </p:cNvPr>
          <p:cNvSpPr txBox="1">
            <a:spLocks noChangeArrowheads="1"/>
          </p:cNvSpPr>
          <p:nvPr/>
        </p:nvSpPr>
        <p:spPr>
          <a:xfrm>
            <a:off x="297035" y="297493"/>
            <a:ext cx="8666096" cy="6263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1-B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学術集会口頭発表時、申告すべきＣＯＩ状態がある時</a:t>
            </a:r>
          </a:p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演題発表内容に関連し、発表者らが開示すべき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①顧問：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⑤原稿料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⑦奨学寄付金：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⑧寄附講座所属： 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⑨贈答品などの報酬：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↑開示すべき内容が過去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4323DA-5216-417F-96B0-544824744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5838"/>
            <a:ext cx="3806928" cy="154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  <a:endParaRPr lang="en-US" altLang="ja-JP" sz="1800" b="1" u="sng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E8E761-6579-4E78-B2F4-012F26DDC4B3}"/>
              </a:ext>
            </a:extLst>
          </p:cNvPr>
          <p:cNvSpPr txBox="1">
            <a:spLocks noChangeArrowheads="1"/>
          </p:cNvSpPr>
          <p:nvPr/>
        </p:nvSpPr>
        <p:spPr>
          <a:xfrm>
            <a:off x="438411" y="1417863"/>
            <a:ext cx="8408555" cy="17871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zh-TW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600" b="1" ker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2</a:t>
            </a:r>
            <a:r>
              <a:rPr lang="zh-TW" altLang="en-US" sz="3600" b="1" ker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zh-TW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日本腫瘍循環器学会学術集会 </a:t>
            </a:r>
            <a:br>
              <a:rPr lang="zh-TW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en-US" altLang="zh-TW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zh-TW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　</a:t>
            </a:r>
            <a:br>
              <a:rPr lang="zh-TW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zh-TW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筆頭発表者：　〇〇　〇〇</a:t>
            </a:r>
            <a:endParaRPr lang="en-US" altLang="ja-JP" sz="18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04805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47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裕之 宮澤</cp:lastModifiedBy>
  <cp:revision>98</cp:revision>
  <cp:lastPrinted>2018-06-12T10:21:49Z</cp:lastPrinted>
  <dcterms:created xsi:type="dcterms:W3CDTF">2000-09-04T17:39:07Z</dcterms:created>
  <dcterms:modified xsi:type="dcterms:W3CDTF">2018-12-12T08:24:27Z</dcterms:modified>
</cp:coreProperties>
</file>