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>
          <p15:clr>
            <a:srgbClr val="A4A3A4"/>
          </p15:clr>
        </p15:guide>
        <p15:guide id="2" pos="212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FF1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504" autoAdjust="0"/>
  </p:normalViewPr>
  <p:slideViewPr>
    <p:cSldViewPr snapToGrid="0">
      <p:cViewPr varScale="1">
        <p:scale>
          <a:sx n="104" d="100"/>
          <a:sy n="104" d="100"/>
        </p:scale>
        <p:origin x="168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-2946" y="-96"/>
      </p:cViewPr>
      <p:guideLst>
        <p:guide orient="horz" pos="3107"/>
        <p:guide pos="212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933" y="0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72997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933" y="9372997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E9E74DE-00FB-40BD-8756-2DC1EAAF958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31223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933" y="0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102" y="4686499"/>
            <a:ext cx="4939560" cy="4439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2997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933" y="9372997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0F5CFDA-8D9F-422E-9A9A-AC65DDCF826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223496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3CCB13-60AB-4CD5-9324-910D4C01901D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60CAD5-AAD7-4926-B208-E6DD53E2A557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5FEBD1-19B8-45B6-B992-9F80B720DA3B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4EF9E2-90D7-408D-9AD1-A0109C30EB24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9FD17F-4089-4393-AF01-794AE617E6EE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8CC255-08A2-4CA1-B0B7-AD77F2FC1D99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9F3118-F442-4D34-97EC-A14DE27957D1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7A554F-36B0-42DA-A25D-4FE7D95D9FD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DE93C1-7904-4A9E-985C-C0DD47A330E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A77B9C-81C9-494F-A21B-04E610091FD4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3FD01E-A645-48D9-9D09-184B2DFAB35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>
                <a:gamma/>
                <a:shade val="46275"/>
                <a:invGamma/>
              </a:schemeClr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charset="-128"/>
              </a:defRPr>
            </a:lvl1pPr>
          </a:lstStyle>
          <a:p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charset="-128"/>
              </a:defRPr>
            </a:lvl1pPr>
          </a:lstStyle>
          <a:p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charset="-128"/>
              </a:defRPr>
            </a:lvl1pPr>
          </a:lstStyle>
          <a:p>
            <a:fld id="{FCA81F75-857C-437E-B0B9-97FC08536403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EFF6158D-21A7-402B-8688-F3301BB039B4}"/>
              </a:ext>
            </a:extLst>
          </p:cNvPr>
          <p:cNvSpPr txBox="1">
            <a:spLocks noChangeArrowheads="1"/>
          </p:cNvSpPr>
          <p:nvPr/>
        </p:nvSpPr>
        <p:spPr>
          <a:xfrm>
            <a:off x="297035" y="297493"/>
            <a:ext cx="8666096" cy="626301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endParaRPr lang="en-US" altLang="ja-JP" sz="3600" b="1" kern="0" dirty="0">
              <a:solidFill>
                <a:schemeClr val="tx1"/>
              </a:solidFill>
              <a:latin typeface="Arial" charset="0"/>
              <a:ea typeface="ＭＳ Ｐゴシック" charset="-128"/>
            </a:endParaRPr>
          </a:p>
          <a:p>
            <a:r>
              <a:rPr lang="ja-JP" altLang="en-US" sz="1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様式</a:t>
            </a:r>
            <a:r>
              <a:rPr lang="en-US" altLang="ja-JP" sz="1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1-B</a:t>
            </a:r>
            <a:r>
              <a:rPr lang="ja-JP" altLang="en-US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学術集会口頭発表時、申告すべきＣＯＩ状態がある時</a:t>
            </a:r>
          </a:p>
          <a:p>
            <a:endParaRPr lang="en-US" altLang="ja-JP" sz="3600" b="1" kern="0" dirty="0">
              <a:solidFill>
                <a:schemeClr val="tx1"/>
              </a:solidFill>
              <a:latin typeface="Arial" charset="0"/>
              <a:ea typeface="ＭＳ Ｐゴシック" charset="-128"/>
            </a:endParaRPr>
          </a:p>
          <a:p>
            <a:endParaRPr lang="en-US" altLang="ja-JP" sz="2000" b="1" kern="0" dirty="0">
              <a:solidFill>
                <a:schemeClr val="tx1"/>
              </a:solidFill>
              <a:ea typeface="ＭＳ Ｐゴシック" charset="-128"/>
            </a:endParaRPr>
          </a:p>
          <a:p>
            <a:endParaRPr lang="en-US" altLang="ja-JP" sz="2000" b="1" kern="0" dirty="0">
              <a:solidFill>
                <a:schemeClr val="tx1"/>
              </a:solidFill>
              <a:ea typeface="ＭＳ Ｐゴシック" charset="-128"/>
            </a:endParaRPr>
          </a:p>
          <a:p>
            <a:pPr algn="l">
              <a:lnSpc>
                <a:spcPct val="80000"/>
              </a:lnSpc>
              <a:buFontTx/>
              <a:buNone/>
            </a:pPr>
            <a:endParaRPr lang="en-US" altLang="ja-JP" sz="18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l">
              <a:lnSpc>
                <a:spcPct val="80000"/>
              </a:lnSpc>
              <a:buFontTx/>
              <a:buNone/>
            </a:pPr>
            <a:endParaRPr lang="en-US" altLang="ja-JP" sz="18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l">
              <a:lnSpc>
                <a:spcPct val="80000"/>
              </a:lnSpc>
              <a:buFontTx/>
              <a:buNone/>
            </a:pPr>
            <a:endParaRPr lang="en-US" altLang="ja-JP" sz="18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l">
              <a:lnSpc>
                <a:spcPct val="80000"/>
              </a:lnSpc>
              <a:buFontTx/>
              <a:buNone/>
            </a:pPr>
            <a:endParaRPr lang="en-US" altLang="ja-JP" sz="18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l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演題発表内容に関連し、発表者らが開示すべき</a:t>
            </a:r>
            <a:r>
              <a:rPr lang="en-US" altLang="ja-JP" sz="1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 I </a:t>
            </a:r>
            <a:r>
              <a:rPr lang="ja-JP" altLang="en-US" sz="1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関係にある企業などとして</a:t>
            </a:r>
            <a:endParaRPr lang="en-US" altLang="ja-JP" sz="18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l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①顧問：</a:t>
            </a:r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l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②株保有・利益：</a:t>
            </a:r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l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③特許使用料：</a:t>
            </a:r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l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④講演料：</a:t>
            </a:r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l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⑤原稿料</a:t>
            </a:r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l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⑥受託研究・共同研究費：</a:t>
            </a:r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l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⑦奨学寄付金：</a:t>
            </a:r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l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⑧寄附講座所属： </a:t>
            </a:r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l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⑨贈答品などの報酬：</a:t>
            </a:r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l">
              <a:lnSpc>
                <a:spcPct val="80000"/>
              </a:lnSpc>
              <a:buFontTx/>
              <a:buNone/>
            </a:pPr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l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↑開示すべき内容が過去</a:t>
            </a:r>
            <a:r>
              <a:rPr lang="en-US" altLang="ja-JP" sz="2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</a:t>
            </a:r>
            <a:r>
              <a:rPr lang="ja-JP" altLang="en-US" sz="2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年間にある項目のみ記載</a:t>
            </a:r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2000" b="1" kern="0" dirty="0">
              <a:solidFill>
                <a:schemeClr val="tx1"/>
              </a:solidFill>
              <a:ea typeface="ＭＳ Ｐゴシック" charset="-128"/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F24323DA-5216-417F-96B0-544824744F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265838"/>
            <a:ext cx="3806928" cy="15462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r>
              <a:rPr lang="ja-JP" altLang="en-US" sz="1800" b="1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（記載例）</a:t>
            </a:r>
            <a:endParaRPr lang="en-US" altLang="ja-JP" sz="1800" b="1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1800" b="1" u="sng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発表者全員、過去</a:t>
            </a:r>
            <a:r>
              <a:rPr lang="en-US" altLang="ja-JP" sz="1800" b="1" u="sng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</a:t>
            </a:r>
            <a:r>
              <a:rPr lang="ja-JP" altLang="en-US" sz="1800" b="1" u="sng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年間一括して</a:t>
            </a:r>
            <a:endParaRPr lang="en-US" altLang="ja-JP" sz="1800" b="1" u="sng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1800" b="1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④講演料：○○製薬、△△製薬</a:t>
            </a:r>
            <a:endParaRPr lang="en-US" altLang="ja-JP" sz="1800" b="1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1800" b="1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⑤原稿料：○○製薬</a:t>
            </a:r>
            <a:endParaRPr lang="en-US" altLang="ja-JP" sz="1800" b="1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1800" b="1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⑦奨学寄付金：</a:t>
            </a:r>
            <a:r>
              <a:rPr lang="en-US" altLang="ja-JP" sz="1800" b="1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××</a:t>
            </a:r>
            <a:r>
              <a:rPr lang="ja-JP" altLang="en-US" sz="1800" b="1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製薬、○△製薬</a:t>
            </a:r>
            <a:endParaRPr lang="en-US" altLang="ja-JP" sz="1800" b="1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48E8E761-6579-4E78-B2F4-012F26DDC4B3}"/>
              </a:ext>
            </a:extLst>
          </p:cNvPr>
          <p:cNvSpPr txBox="1">
            <a:spLocks noChangeArrowheads="1"/>
          </p:cNvSpPr>
          <p:nvPr/>
        </p:nvSpPr>
        <p:spPr>
          <a:xfrm>
            <a:off x="438411" y="1417863"/>
            <a:ext cx="8408555" cy="178715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zh-TW" altLang="en-US" sz="3600" b="1" kern="0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第</a:t>
            </a:r>
            <a:r>
              <a:rPr lang="en-US" altLang="ja-JP" sz="3600" b="1" kern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2</a:t>
            </a:r>
            <a:r>
              <a:rPr lang="zh-TW" altLang="en-US" sz="3600" b="1" kern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回</a:t>
            </a:r>
            <a:r>
              <a:rPr lang="zh-TW" altLang="en-US" sz="3600" b="1" kern="0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日本腫瘍循環器学会学術集会 </a:t>
            </a:r>
            <a:br>
              <a:rPr lang="zh-TW" altLang="en-US" sz="3600" b="1" kern="0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</a:br>
            <a:r>
              <a:rPr lang="en-US" altLang="zh-TW" sz="3600" b="1" kern="0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COI</a:t>
            </a:r>
            <a:r>
              <a:rPr lang="zh-TW" altLang="en-US" sz="3600" b="1" kern="0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開示　</a:t>
            </a:r>
            <a:br>
              <a:rPr lang="zh-TW" altLang="en-US" sz="3600" b="1" kern="0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</a:br>
            <a:r>
              <a:rPr lang="zh-TW" altLang="en-US" sz="3600" b="1" kern="0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筆頭発表者：　〇〇　〇〇</a:t>
            </a:r>
            <a:endParaRPr lang="en-US" altLang="ja-JP" sz="1800" b="1" kern="0" dirty="0">
              <a:solidFill>
                <a:schemeClr val="tx1"/>
              </a:solidFill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4048050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738</TotalTime>
  <Words>47</Words>
  <Application>Microsoft Office PowerPoint</Application>
  <PresentationFormat>画面に合わせる (4:3)</PresentationFormat>
  <Paragraphs>27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Times New Roman</vt:lpstr>
      <vt:lpstr>Default Design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裕之 宮澤</cp:lastModifiedBy>
  <cp:revision>98</cp:revision>
  <cp:lastPrinted>2018-06-12T10:21:49Z</cp:lastPrinted>
  <dcterms:created xsi:type="dcterms:W3CDTF">2000-09-04T17:39:07Z</dcterms:created>
  <dcterms:modified xsi:type="dcterms:W3CDTF">2018-12-12T08:24:27Z</dcterms:modified>
</cp:coreProperties>
</file>