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62" r:id="rId2"/>
  </p:sldIdLst>
  <p:sldSz cx="9144000" cy="6858000" type="screen4x3"/>
  <p:notesSz cx="6735763" cy="98663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7">
          <p15:clr>
            <a:srgbClr val="A4A3A4"/>
          </p15:clr>
        </p15:guide>
        <p15:guide id="2" pos="212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1F"/>
    <a:srgbClr val="FFFF00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504" autoAdjust="0"/>
  </p:normalViewPr>
  <p:slideViewPr>
    <p:cSldViewPr snapToGrid="0">
      <p:cViewPr varScale="1">
        <p:scale>
          <a:sx n="104" d="100"/>
          <a:sy n="104" d="100"/>
        </p:scale>
        <p:origin x="1680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2" d="100"/>
          <a:sy n="52" d="100"/>
        </p:scale>
        <p:origin x="-2946" y="-96"/>
      </p:cViewPr>
      <p:guideLst>
        <p:guide orient="horz" pos="3107"/>
        <p:guide pos="212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18830" cy="493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ja-JP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6933" y="0"/>
            <a:ext cx="2918830" cy="493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ja-JP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372997"/>
            <a:ext cx="2918830" cy="493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ja-JP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6933" y="9372997"/>
            <a:ext cx="2918830" cy="493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E9E74DE-00FB-40BD-8756-2DC1EAAF958A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401005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18830" cy="493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ja-JP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6933" y="0"/>
            <a:ext cx="2918830" cy="493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ja-JP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1700" y="739775"/>
            <a:ext cx="4932363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8102" y="4686499"/>
            <a:ext cx="4939560" cy="44398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372997"/>
            <a:ext cx="2918830" cy="493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ja-JP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6933" y="9372997"/>
            <a:ext cx="2918830" cy="493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0F5CFDA-8D9F-422E-9A9A-AC65DDCF8265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1812288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3CCB13-60AB-4CD5-9324-910D4C01901D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60CAD5-AAD7-4926-B208-E6DD53E2A557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5FEBD1-19B8-45B6-B992-9F80B720DA3B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4EF9E2-90D7-408D-9AD1-A0109C30EB24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9FD17F-4089-4393-AF01-794AE617E6EE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8CC255-08A2-4CA1-B0B7-AD77F2FC1D99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9F3118-F442-4D34-97EC-A14DE27957D1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7A554F-36B0-42DA-A25D-4FE7D95D9FDF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DE93C1-7904-4A9E-985C-C0DD47A330E0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A77B9C-81C9-494F-A21B-04E610091FD4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3FD01E-A645-48D9-9D09-184B2DFAB35F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accent2">
                <a:gamma/>
                <a:shade val="46275"/>
                <a:invGamma/>
              </a:schemeClr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ＭＳ Ｐゴシック" charset="-128"/>
              </a:defRPr>
            </a:lvl1pPr>
          </a:lstStyle>
          <a:p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ＭＳ Ｐゴシック" charset="-128"/>
              </a:defRPr>
            </a:lvl1pPr>
          </a:lstStyle>
          <a:p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a typeface="ＭＳ Ｐゴシック" charset="-128"/>
              </a:defRPr>
            </a:lvl1pPr>
          </a:lstStyle>
          <a:p>
            <a:fld id="{FCA81F75-857C-437E-B0B9-97FC08536403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1EA814E8-C319-41C5-8AF0-34C66422B1AB}"/>
              </a:ext>
            </a:extLst>
          </p:cNvPr>
          <p:cNvSpPr/>
          <p:nvPr/>
        </p:nvSpPr>
        <p:spPr>
          <a:xfrm>
            <a:off x="353718" y="281094"/>
            <a:ext cx="8706809" cy="627864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ja-JP" altLang="en-US" sz="1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様式</a:t>
            </a:r>
            <a:r>
              <a:rPr lang="en-US" altLang="ja-JP" sz="1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1-C </a:t>
            </a:r>
            <a:r>
              <a:rPr lang="ja-JP" altLang="en-US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学術集会ポスター掲示の最後にＣＯＩ状態を開示する</a:t>
            </a:r>
            <a:endParaRPr lang="en-US" altLang="ja-JP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lang="en-US" altLang="ja-JP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lang="en-US" altLang="ja-JP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lang="en-US" altLang="ja-JP" sz="16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lang="en-US" altLang="ja-JP" sz="16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ja-JP" altLang="en-US" sz="16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あるいは</a:t>
            </a:r>
            <a:endParaRPr lang="en-US" altLang="ja-JP" sz="16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lang="en-US" altLang="ja-JP" sz="18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lang="en-US" altLang="ja-JP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lang="en-US" altLang="ja-JP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lang="en-US" altLang="ja-JP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lang="en-US" altLang="ja-JP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lang="en-US" altLang="ja-JP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lang="en-US" altLang="ja-JP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lang="en-US" altLang="ja-JP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lang="en-US" altLang="ja-JP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lang="en-US" altLang="ja-JP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lang="en-US" altLang="ja-JP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lang="en-US" altLang="ja-JP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FC3B8BAC-8BE5-4891-B605-607423F5751C}"/>
              </a:ext>
            </a:extLst>
          </p:cNvPr>
          <p:cNvSpPr>
            <a:spLocks/>
          </p:cNvSpPr>
          <p:nvPr/>
        </p:nvSpPr>
        <p:spPr>
          <a:xfrm>
            <a:off x="630000" y="1022147"/>
            <a:ext cx="8160282" cy="584775"/>
          </a:xfrm>
          <a:prstGeom prst="rect">
            <a:avLst/>
          </a:prstGeom>
          <a:ln w="127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buFontTx/>
              <a:buNone/>
            </a:pPr>
            <a:r>
              <a:rPr lang="ja-JP" altLang="en-US" sz="20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演題発表に関連し、発表者らに開示</a:t>
            </a:r>
            <a:r>
              <a:rPr lang="ja-JP" altLang="en-US" sz="2000" b="1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すべき</a:t>
            </a:r>
            <a:r>
              <a:rPr lang="ja-JP" altLang="en-US" sz="20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ＣＯＩ</a:t>
            </a:r>
            <a:r>
              <a:rPr lang="ja-JP" altLang="en-US" sz="2000" b="1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関係</a:t>
            </a:r>
            <a:r>
              <a:rPr lang="ja-JP" altLang="en-US" sz="20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にある企業などはありません。</a:t>
            </a:r>
            <a:endParaRPr lang="en-US" altLang="ja-JP" sz="20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2E705B27-4515-4887-9AE4-80A7FB0AD708}"/>
              </a:ext>
            </a:extLst>
          </p:cNvPr>
          <p:cNvSpPr txBox="1">
            <a:spLocks noChangeArrowheads="1"/>
          </p:cNvSpPr>
          <p:nvPr/>
        </p:nvSpPr>
        <p:spPr>
          <a:xfrm>
            <a:off x="485238" y="2405201"/>
            <a:ext cx="8305044" cy="4072130"/>
          </a:xfrm>
          <a:prstGeom prst="rect">
            <a:avLst/>
          </a:prstGeom>
          <a:ln w="12700">
            <a:solidFill>
              <a:schemeClr val="tx1"/>
            </a:solidFill>
          </a:ln>
        </p:spPr>
        <p:txBody>
          <a:bodyPr/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80000"/>
              </a:lnSpc>
              <a:buFontTx/>
              <a:buNone/>
            </a:pPr>
            <a:r>
              <a:rPr lang="ja-JP" altLang="en-US" sz="2000" b="1" kern="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発表者全員のＣＯ Ｉ開示 </a:t>
            </a:r>
            <a:endParaRPr lang="en-US" altLang="ja-JP" sz="2000" b="1" kern="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ja-JP" altLang="en-US" sz="1800" b="1" kern="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演題発表内容に関連し、発表者らが開示すべき</a:t>
            </a:r>
            <a:r>
              <a:rPr lang="en-US" altLang="ja-JP" sz="1800" b="1" kern="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CO I </a:t>
            </a:r>
            <a:r>
              <a:rPr lang="ja-JP" altLang="en-US" sz="1800" b="1" kern="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関係にある企業などとして</a:t>
            </a:r>
            <a:endParaRPr lang="en-US" altLang="ja-JP" sz="1800" b="1" kern="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ja-JP" altLang="en-US" sz="2000" b="1" kern="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①顧問：</a:t>
            </a:r>
            <a:endParaRPr lang="en-US" altLang="ja-JP" sz="2000" b="1" kern="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ja-JP" altLang="en-US" sz="2000" b="1" kern="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②株保有・利益：</a:t>
            </a:r>
            <a:endParaRPr lang="en-US" altLang="ja-JP" sz="2000" b="1" kern="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ja-JP" altLang="en-US" sz="2000" b="1" kern="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③特許使用料：</a:t>
            </a:r>
            <a:endParaRPr lang="en-US" altLang="ja-JP" sz="2000" b="1" kern="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ja-JP" altLang="en-US" sz="2000" b="1" kern="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④講演料：</a:t>
            </a:r>
            <a:endParaRPr lang="en-US" altLang="ja-JP" sz="2000" b="1" kern="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ja-JP" altLang="en-US" sz="2000" b="1" kern="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⑤原稿料</a:t>
            </a:r>
            <a:endParaRPr lang="en-US" altLang="ja-JP" sz="2000" b="1" kern="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ja-JP" altLang="en-US" sz="2000" b="1" kern="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⑥受託研究・共同研究費：</a:t>
            </a:r>
            <a:endParaRPr lang="en-US" altLang="ja-JP" sz="2000" b="1" kern="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ja-JP" altLang="en-US" sz="2000" b="1" kern="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⑦奨学寄付金：</a:t>
            </a:r>
            <a:endParaRPr lang="en-US" altLang="ja-JP" sz="2000" b="1" kern="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ja-JP" altLang="en-US" sz="2000" b="1" kern="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⑧寄附講座所属： </a:t>
            </a:r>
            <a:endParaRPr lang="en-US" altLang="ja-JP" sz="2000" b="1" kern="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ja-JP" altLang="en-US" sz="2000" b="1" kern="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⑨贈答品などの報酬：</a:t>
            </a:r>
            <a:r>
              <a:rPr lang="en-US" altLang="ja-JP" sz="2000" b="1" kern="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  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ja-JP" altLang="en-US" sz="2000" b="1" kern="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</a:t>
            </a:r>
            <a:endParaRPr lang="en-US" altLang="ja-JP" sz="2000" b="1" kern="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ja-JP" altLang="en-US" sz="2000" b="1" kern="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↑開示すべき内容が過去</a:t>
            </a:r>
            <a:r>
              <a:rPr lang="en-US" altLang="ja-JP" sz="2000" b="1" kern="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3</a:t>
            </a:r>
            <a:r>
              <a:rPr lang="ja-JP" altLang="en-US" sz="2000" b="1" kern="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年間にある項目のみ記載</a:t>
            </a:r>
            <a:endParaRPr lang="en-US" altLang="ja-JP" sz="1800" b="1" kern="0" dirty="0">
              <a:solidFill>
                <a:schemeClr val="bg1"/>
              </a:solidFill>
              <a:latin typeface="Arial" charset="0"/>
              <a:ea typeface="ＭＳ Ｐゴシック" charset="-128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ja-JP" altLang="en-US" sz="1800" b="1" kern="0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　　　　　　　　　　</a:t>
            </a:r>
            <a:endParaRPr lang="en-US" altLang="ja-JP" sz="2000" b="1" kern="0" dirty="0">
              <a:solidFill>
                <a:schemeClr val="bg1"/>
              </a:solidFill>
              <a:latin typeface="Arial" charset="0"/>
              <a:ea typeface="ＭＳ Ｐゴシック" charset="-128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en-US" altLang="ja-JP" sz="1800" b="1" kern="0" dirty="0">
              <a:solidFill>
                <a:srgbClr val="FFFF1F"/>
              </a:solidFill>
              <a:latin typeface="Arial" charset="0"/>
              <a:ea typeface="ＭＳ Ｐゴシック" charset="-128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FB3E94C9-C2A5-4345-B9B9-EE81512810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10141" y="4260618"/>
            <a:ext cx="3806928" cy="15462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80000"/>
              </a:lnSpc>
              <a:buFontTx/>
              <a:buNone/>
            </a:pPr>
            <a:r>
              <a:rPr lang="ja-JP" altLang="en-US" sz="1800" b="1" kern="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（記載例）</a:t>
            </a:r>
            <a:endParaRPr lang="en-US" altLang="ja-JP" sz="1800" b="1" kern="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ja-JP" altLang="en-US" sz="1800" b="1" u="sng" kern="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発表者全員、過去</a:t>
            </a:r>
            <a:r>
              <a:rPr lang="en-US" altLang="ja-JP" sz="1800" b="1" u="sng" kern="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3</a:t>
            </a:r>
            <a:r>
              <a:rPr lang="ja-JP" altLang="en-US" sz="1800" b="1" u="sng" kern="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年間一括して</a:t>
            </a:r>
            <a:endParaRPr lang="en-US" altLang="ja-JP" sz="1800" b="1" u="sng" kern="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ja-JP" altLang="en-US" sz="1800" b="1" kern="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④講演料：○○製薬、△△製薬</a:t>
            </a:r>
            <a:endParaRPr lang="en-US" altLang="ja-JP" sz="1800" b="1" kern="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ja-JP" altLang="en-US" sz="1800" b="1" kern="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⑤原稿料：○○製薬</a:t>
            </a:r>
            <a:endParaRPr lang="en-US" altLang="ja-JP" sz="1800" b="1" kern="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ja-JP" altLang="en-US" sz="1800" b="1" kern="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⑦奨学寄付金：</a:t>
            </a:r>
            <a:r>
              <a:rPr lang="en-US" altLang="ja-JP" sz="1800" b="1" kern="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××</a:t>
            </a:r>
            <a:r>
              <a:rPr lang="ja-JP" altLang="en-US" sz="1800" b="1" kern="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製薬、○△製薬</a:t>
            </a:r>
            <a:endParaRPr lang="en-US" altLang="ja-JP" sz="1800" b="1" kern="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78890520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709</TotalTime>
  <Words>158</Words>
  <Application>Microsoft Office PowerPoint</Application>
  <PresentationFormat>画面に合わせる (4:3)</PresentationFormat>
  <Paragraphs>36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ＭＳ ゴシック</vt:lpstr>
      <vt:lpstr>Arial</vt:lpstr>
      <vt:lpstr>Times New Roman</vt:lpstr>
      <vt:lpstr>Default Design</vt:lpstr>
      <vt:lpstr>PowerPoint プレゼンテーション</vt:lpstr>
    </vt:vector>
  </TitlesOfParts>
  <Company>Heart Failure Society of America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Travis Alexander Yano</dc:creator>
  <cp:lastModifiedBy>裕之 宮澤</cp:lastModifiedBy>
  <cp:revision>96</cp:revision>
  <dcterms:created xsi:type="dcterms:W3CDTF">2000-09-04T17:39:07Z</dcterms:created>
  <dcterms:modified xsi:type="dcterms:W3CDTF">2018-12-12T06:04:56Z</dcterms:modified>
</cp:coreProperties>
</file>