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04" autoAdjust="0"/>
  </p:normalViewPr>
  <p:slideViewPr>
    <p:cSldViewPr snapToGrid="0">
      <p:cViewPr varScale="1">
        <p:scale>
          <a:sx n="104" d="100"/>
          <a:sy n="104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946" y="-96"/>
      </p:cViewPr>
      <p:guideLst>
        <p:guide orient="horz" pos="3107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100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499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8122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CCB13-60AB-4CD5-9324-910D4C01901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0CAD5-AAD7-4926-B208-E6DD53E2A55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FEBD1-19B8-45B6-B992-9F80B720DA3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EF9E2-90D7-408D-9AD1-A0109C30EB2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FD17F-4089-4393-AF01-794AE617E6E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CC255-08A2-4CA1-B0B7-AD77F2FC1D9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F3118-F442-4D34-97EC-A14DE27957D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A554F-36B0-42DA-A25D-4FE7D95D9FD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E93C1-7904-4A9E-985C-C0DD47A330E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77B9C-81C9-494F-A21B-04E610091FD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FD01E-A645-48D9-9D09-184B2DFAB35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fld id="{FCA81F75-857C-437E-B0B9-97FC08536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EA814E8-C319-41C5-8AF0-34C66422B1AB}"/>
              </a:ext>
            </a:extLst>
          </p:cNvPr>
          <p:cNvSpPr/>
          <p:nvPr/>
        </p:nvSpPr>
        <p:spPr>
          <a:xfrm>
            <a:off x="353718" y="281094"/>
            <a:ext cx="8706809" cy="62786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r>
              <a:rPr lang="en-US" altLang="ja-JP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1-C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学術集会ポスター掲示の最後にＣＯＩ状態を開示する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あるいは</a:t>
            </a:r>
            <a:endParaRPr lang="en-US" altLang="ja-JP" sz="1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C3B8BAC-8BE5-4891-B605-607423F5751C}"/>
              </a:ext>
            </a:extLst>
          </p:cNvPr>
          <p:cNvSpPr>
            <a:spLocks/>
          </p:cNvSpPr>
          <p:nvPr/>
        </p:nvSpPr>
        <p:spPr>
          <a:xfrm>
            <a:off x="630000" y="1022147"/>
            <a:ext cx="8160282" cy="584775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演題発表に関連し、発表者らに開示</a:t>
            </a:r>
            <a:r>
              <a:rPr lang="ja-JP" altLang="en-US" sz="2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すべき</a:t>
            </a:r>
            <a:r>
              <a:rPr lang="ja-JP" altLang="en-US" sz="2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ＣＯＩ</a:t>
            </a:r>
            <a:r>
              <a:rPr lang="ja-JP" altLang="en-US" sz="2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にある企業などはありません。</a:t>
            </a:r>
            <a:endParaRPr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E705B27-4515-4887-9AE4-80A7FB0AD708}"/>
              </a:ext>
            </a:extLst>
          </p:cNvPr>
          <p:cNvSpPr txBox="1">
            <a:spLocks noChangeArrowheads="1"/>
          </p:cNvSpPr>
          <p:nvPr/>
        </p:nvSpPr>
        <p:spPr>
          <a:xfrm>
            <a:off x="485238" y="2405201"/>
            <a:ext cx="8305044" cy="407213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発表者全員のＣＯ Ｉ開示 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演題発表内容に関連し、発表者らが開示すべき</a:t>
            </a:r>
            <a:r>
              <a:rPr lang="en-US" altLang="ja-JP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関係にある企業などとして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①顧問：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②株保有・利益：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③特許使用料：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④講演料：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⑥受託研究・共同研究費：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⑧寄附講座所属： 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⑨贈答品などの報酬：</a:t>
            </a:r>
            <a:r>
              <a:rPr lang="en-US" altLang="ja-JP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↑開示すべき内容が過去</a:t>
            </a:r>
            <a:r>
              <a:rPr lang="en-US" altLang="ja-JP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年間にある項目のみ記載</a:t>
            </a:r>
            <a:endParaRPr lang="en-US" altLang="ja-JP" sz="1800" b="1" kern="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　　　　　　　　</a:t>
            </a:r>
            <a:endParaRPr lang="en-US" altLang="ja-JP" sz="2000" b="1" kern="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800" b="1" kern="0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B3E94C9-C2A5-4345-B9B9-EE8151281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0141" y="4260618"/>
            <a:ext cx="3806928" cy="15462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（記載例）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u="sng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発表者全員、過去</a:t>
            </a:r>
            <a:r>
              <a:rPr lang="en-US" altLang="ja-JP" sz="1800" b="1" u="sng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800" b="1" u="sng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年間一括して</a:t>
            </a:r>
            <a:endParaRPr lang="en-US" altLang="ja-JP" sz="1800" b="1" u="sng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④講演料：○○製薬、△△製薬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⑤原稿料：○○製薬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</a:t>
            </a:r>
            <a:r>
              <a:rPr lang="en-US" altLang="ja-JP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製薬、○△製薬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889052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158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裕之 宮澤</cp:lastModifiedBy>
  <cp:revision>96</cp:revision>
  <dcterms:created xsi:type="dcterms:W3CDTF">2000-09-04T17:39:07Z</dcterms:created>
  <dcterms:modified xsi:type="dcterms:W3CDTF">2018-12-12T06:04:56Z</dcterms:modified>
</cp:coreProperties>
</file>